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Monda"/>
      <p:regular r:id="rId27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Monda-bold.fntdata"/><Relationship Id="rId27" Type="http://schemas.openxmlformats.org/officeDocument/2006/relationships/font" Target="fonts/Mond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gif>
</file>

<file path=ppt/media/image23.png>
</file>

<file path=ppt/media/image24.png>
</file>

<file path=ppt/media/image25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Katamari soundtrack, loco roco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0c481534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0c481534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0c481534b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0c481534b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60c481534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60c481534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60c481534b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60c481534b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Qr code here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0c481534b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0c481534b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60c481534b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60c481534b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0c481534b_0_1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60c481534b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60c481534b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60c481534b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0c481534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0c481534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60c481534b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60c481534b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14ac2761b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14ac2761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0c481534b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0c481534b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0c481534b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0c481534b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14ac2761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14ac2761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0c481534b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0c481534b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0c481534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0c481534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terial">
    <p:bg>
      <p:bgPr>
        <a:solidFill>
          <a:srgbClr val="C27BA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24.png"/><Relationship Id="rId6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gif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1.gif"/><Relationship Id="rId4" Type="http://schemas.openxmlformats.org/officeDocument/2006/relationships/image" Target="../media/image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mechusf" TargetMode="External"/><Relationship Id="rId4" Type="http://schemas.openxmlformats.org/officeDocument/2006/relationships/hyperlink" Target="https://trello.com/mechusf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Relationship Id="rId4" Type="http://schemas.openxmlformats.org/officeDocument/2006/relationships/image" Target="../media/image6.png"/><Relationship Id="rId10" Type="http://schemas.openxmlformats.org/officeDocument/2006/relationships/image" Target="../media/image20.gif"/><Relationship Id="rId9" Type="http://schemas.openxmlformats.org/officeDocument/2006/relationships/image" Target="../media/image16.png"/><Relationship Id="rId5" Type="http://schemas.openxmlformats.org/officeDocument/2006/relationships/image" Target="../media/image5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hyperlink" Target="https://forms.gle/awXYsPuH6xi4N5BM6" TargetMode="External"/><Relationship Id="rId7" Type="http://schemas.openxmlformats.org/officeDocument/2006/relationships/image" Target="../media/image25.png"/><Relationship Id="rId8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/>
        </p:nvSpPr>
        <p:spPr>
          <a:xfrm>
            <a:off x="803450" y="2011450"/>
            <a:ext cx="3025800" cy="10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MECH</a:t>
            </a:r>
            <a:endParaRPr b="1" sz="7200">
              <a:solidFill>
                <a:srgbClr val="FFFFFF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sp>
        <p:nvSpPr>
          <p:cNvPr id="68" name="Google Shape;68;p13"/>
          <p:cNvSpPr txBox="1"/>
          <p:nvPr/>
        </p:nvSpPr>
        <p:spPr>
          <a:xfrm>
            <a:off x="803450" y="3168625"/>
            <a:ext cx="4348500" cy="9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How to Build A MECH Project Part 1</a:t>
            </a:r>
            <a:endParaRPr b="1" sz="3000">
              <a:solidFill>
                <a:srgbClr val="FFFFFF"/>
              </a:solidFill>
              <a:latin typeface="Monda"/>
              <a:ea typeface="Monda"/>
              <a:cs typeface="Monda"/>
              <a:sym typeface="Monda"/>
            </a:endParaRPr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113" y="889806"/>
            <a:ext cx="1048643" cy="1046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85263" y="889806"/>
            <a:ext cx="1048643" cy="1046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48913" y="889800"/>
            <a:ext cx="1048643" cy="1046264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567088" y="889807"/>
            <a:ext cx="1048643" cy="1046264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 txBox="1"/>
          <p:nvPr/>
        </p:nvSpPr>
        <p:spPr>
          <a:xfrm>
            <a:off x="7972000" y="77250"/>
            <a:ext cx="10485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Monda"/>
                <a:ea typeface="Monda"/>
                <a:cs typeface="Monda"/>
                <a:sym typeface="Monda"/>
              </a:rPr>
              <a:t>9/20/19</a:t>
            </a:r>
            <a:endParaRPr b="1">
              <a:solidFill>
                <a:srgbClr val="FFFFFF"/>
              </a:solidFill>
              <a:latin typeface="Monda"/>
              <a:ea typeface="Monda"/>
              <a:cs typeface="Monda"/>
              <a:sym typeface="Mond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/>
          <p:nvPr>
            <p:ph type="title"/>
          </p:nvPr>
        </p:nvSpPr>
        <p:spPr>
          <a:xfrm>
            <a:off x="471900" y="417750"/>
            <a:ext cx="5045700" cy="108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(the Darkside of) MECH </a:t>
            </a:r>
            <a:endParaRPr/>
          </a:p>
        </p:txBody>
      </p:sp>
      <p:sp>
        <p:nvSpPr>
          <p:cNvPr id="135" name="Google Shape;135;p22"/>
          <p:cNvSpPr txBox="1"/>
          <p:nvPr>
            <p:ph idx="1" type="body"/>
          </p:nvPr>
        </p:nvSpPr>
        <p:spPr>
          <a:xfrm>
            <a:off x="471900" y="1945175"/>
            <a:ext cx="63600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SG Funded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But limited funding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deadlines so no accountability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can work on/keep the parts outside the MECH meetings...some of you REALLY keep them</a:t>
            </a:r>
            <a:endParaRPr/>
          </a:p>
        </p:txBody>
      </p:sp>
      <p:pic>
        <p:nvPicPr>
          <p:cNvPr id="136" name="Google Shape;13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0050" y="3272350"/>
            <a:ext cx="2177431" cy="108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9150" y="222141"/>
            <a:ext cx="1288125" cy="1479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Rulez</a:t>
            </a:r>
            <a:endParaRPr/>
          </a:p>
        </p:txBody>
      </p:sp>
      <p:sp>
        <p:nvSpPr>
          <p:cNvPr id="143" name="Google Shape;143;p23"/>
          <p:cNvSpPr txBox="1"/>
          <p:nvPr>
            <p:ph idx="1" type="body"/>
          </p:nvPr>
        </p:nvSpPr>
        <p:spPr>
          <a:xfrm>
            <a:off x="471900" y="1834450"/>
            <a:ext cx="6540900" cy="30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 project lead, minimum 1 team member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MANDATORY</a:t>
            </a:r>
            <a:r>
              <a:rPr lang="en"/>
              <a:t> once every 3 weeks, project ““““““demo</a:t>
            </a:r>
            <a:r>
              <a:rPr lang="en"/>
              <a:t>””””””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no progress or communication: project comes back to MECH effective immediately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 will find you and we have Master Celestin by our side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Budget and team cap limit*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Finished project? MECH keeps or you pay 50%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Example: Baymax: $200 😞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$200/2 = $100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100/7 members = $14 😍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 pay $200 or $14?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650" y="222700"/>
            <a:ext cx="2190350" cy="123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2796" y="2571738"/>
            <a:ext cx="1664500" cy="115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</a:t>
            </a:r>
            <a:endParaRPr/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471900" y="1919075"/>
            <a:ext cx="5922300" cy="156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Github: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https://github.com/mechusf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Trello: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https://trello.com/mechusf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Discord: </a:t>
            </a:r>
            <a:r>
              <a:rPr lang="en"/>
              <a:t>unique channel under #projects 19-20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Assigned eboard member</a:t>
            </a:r>
            <a:endParaRPr/>
          </a:p>
        </p:txBody>
      </p:sp>
      <p:sp>
        <p:nvSpPr>
          <p:cNvPr id="152" name="Google Shape;152;p24"/>
          <p:cNvSpPr txBox="1"/>
          <p:nvPr/>
        </p:nvSpPr>
        <p:spPr>
          <a:xfrm>
            <a:off x="4757025" y="1919075"/>
            <a:ext cx="12600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REQUIRED</a:t>
            </a:r>
            <a:endParaRPr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3" name="Google Shape;153;p24"/>
          <p:cNvSpPr txBox="1"/>
          <p:nvPr/>
        </p:nvSpPr>
        <p:spPr>
          <a:xfrm>
            <a:off x="5869475" y="2571750"/>
            <a:ext cx="11547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REQUIRED</a:t>
            </a:r>
            <a:endParaRPr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4" name="Google Shape;154;p24"/>
          <p:cNvSpPr txBox="1"/>
          <p:nvPr/>
        </p:nvSpPr>
        <p:spPr>
          <a:xfrm>
            <a:off x="3670125" y="2891500"/>
            <a:ext cx="1086900" cy="4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REQUIRED</a:t>
            </a:r>
            <a:endParaRPr>
              <a:solidFill>
                <a:srgbClr val="FF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</a:t>
            </a:r>
            <a:endParaRPr/>
          </a:p>
        </p:txBody>
      </p:sp>
      <p:sp>
        <p:nvSpPr>
          <p:cNvPr id="160" name="Google Shape;160;p2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Previously: parts done in one big order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Now: parts ordered in intervals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Why?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Motivation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Accountability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Save money and time for both sides</a:t>
            </a:r>
            <a:endParaRPr/>
          </a:p>
        </p:txBody>
      </p:sp>
      <p:pic>
        <p:nvPicPr>
          <p:cNvPr id="161" name="Google Shape;16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5100" y="2437500"/>
            <a:ext cx="2827674" cy="159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Skills?</a:t>
            </a:r>
            <a:endParaRPr/>
          </a:p>
        </p:txBody>
      </p:sp>
      <p:sp>
        <p:nvSpPr>
          <p:cNvPr id="167" name="Google Shape;167;p2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if my team does not have all the skills?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Recap</a:t>
            </a:r>
            <a:endParaRPr/>
          </a:p>
        </p:txBody>
      </p:sp>
      <p:sp>
        <p:nvSpPr>
          <p:cNvPr id="173" name="Google Shape;173;p2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Project: 1 project lead and at least 1 team member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ACTIVE Project: “demo” once every 3 weeks, MANDATORY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INACTIVE Project: no progress, give us back de parts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Parts are ordered in intervals</a:t>
            </a:r>
            <a:r>
              <a:rPr lang="en"/>
              <a:t>, when new progress is made, new projects ordered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FINISHED Project:  MECH keeps or you pay 50%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Events and Social Media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9"/>
          <p:cNvSpPr txBox="1"/>
          <p:nvPr>
            <p:ph type="title"/>
          </p:nvPr>
        </p:nvSpPr>
        <p:spPr>
          <a:xfrm>
            <a:off x="471900" y="738725"/>
            <a:ext cx="28332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Follow us!</a:t>
            </a:r>
            <a:endParaRPr/>
          </a:p>
        </p:txBody>
      </p:sp>
      <p:sp>
        <p:nvSpPr>
          <p:cNvPr id="184" name="Google Shape;184;p29"/>
          <p:cNvSpPr txBox="1"/>
          <p:nvPr>
            <p:ph idx="1" type="body"/>
          </p:nvPr>
        </p:nvSpPr>
        <p:spPr>
          <a:xfrm>
            <a:off x="471900" y="1919075"/>
            <a:ext cx="43308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time on MECH...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Build things -- 24/7 all day everyday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Game Night! -- 9/27 -- 5pm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MECH Takes Homecoming with SHPE and AIChE -- 10/11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MECH Takes Roboticon -- 10/12</a:t>
            </a:r>
            <a:endParaRPr/>
          </a:p>
        </p:txBody>
      </p:sp>
      <p:pic>
        <p:nvPicPr>
          <p:cNvPr id="185" name="Google Shape;18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11776" y="3578483"/>
            <a:ext cx="600931" cy="587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33767" y="3571377"/>
            <a:ext cx="600934" cy="602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11776" y="2795423"/>
            <a:ext cx="592933" cy="5748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753" y="2788925"/>
            <a:ext cx="592939" cy="587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06640" y="4368016"/>
            <a:ext cx="615604" cy="615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611775" y="4360602"/>
            <a:ext cx="615604" cy="6156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611775" y="254175"/>
            <a:ext cx="1252250" cy="1252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9"/>
          <p:cNvSpPr txBox="1"/>
          <p:nvPr/>
        </p:nvSpPr>
        <p:spPr>
          <a:xfrm>
            <a:off x="4957575" y="640375"/>
            <a:ext cx="2509800" cy="6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C9DAF8"/>
                </a:solidFill>
                <a:latin typeface="Roboto"/>
                <a:ea typeface="Roboto"/>
                <a:cs typeface="Roboto"/>
                <a:sym typeface="Roboto"/>
              </a:rPr>
              <a:t>Project Approval Form</a:t>
            </a:r>
            <a:endParaRPr b="1" sz="1800">
              <a:solidFill>
                <a:srgbClr val="C9DAF8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3" name="Google Shape;193;p2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802700" y="2593502"/>
            <a:ext cx="1815150" cy="13613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9"/>
          <p:cNvSpPr txBox="1"/>
          <p:nvPr/>
        </p:nvSpPr>
        <p:spPr>
          <a:xfrm>
            <a:off x="4695975" y="482775"/>
            <a:ext cx="30000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FFFFFF"/>
                </a:solidFill>
              </a:rPr>
              <a:t>https://bit.ly/2m6ZYuP</a:t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195" name="Google Shape;195;p29"/>
          <p:cNvSpPr txBox="1"/>
          <p:nvPr/>
        </p:nvSpPr>
        <p:spPr>
          <a:xfrm>
            <a:off x="6617850" y="2307750"/>
            <a:ext cx="2447100" cy="4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A64D79"/>
                </a:solidFill>
                <a:latin typeface="Roboto"/>
                <a:ea typeface="Roboto"/>
                <a:cs typeface="Roboto"/>
                <a:sym typeface="Roboto"/>
              </a:rPr>
              <a:t>https://discord.gg/ZvGujV</a:t>
            </a:r>
            <a:endParaRPr b="1">
              <a:solidFill>
                <a:srgbClr val="A64D79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4775" y="3827567"/>
            <a:ext cx="1472724" cy="1103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25900" y="2633424"/>
            <a:ext cx="1721625" cy="18713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Projects so Far</a:t>
            </a:r>
            <a:endParaRPr/>
          </a:p>
        </p:txBody>
      </p:sp>
      <p:sp>
        <p:nvSpPr>
          <p:cNvPr id="81" name="Google Shape;81;p14"/>
          <p:cNvSpPr txBox="1"/>
          <p:nvPr>
            <p:ph idx="1" type="body"/>
          </p:nvPr>
        </p:nvSpPr>
        <p:spPr>
          <a:xfrm>
            <a:off x="471900" y="1887125"/>
            <a:ext cx="4775100" cy="289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76200" rtl="0" algn="l"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Minecraft Compass</a:t>
            </a:r>
            <a:endParaRPr>
              <a:solidFill>
                <a:srgbClr val="666666"/>
              </a:solidFill>
            </a:endParaRPr>
          </a:p>
          <a:p>
            <a:pPr indent="-342900" lvl="0" marL="457200" marR="76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Allergy Machine</a:t>
            </a:r>
            <a:endParaRPr>
              <a:solidFill>
                <a:srgbClr val="666666"/>
              </a:solidFill>
            </a:endParaRPr>
          </a:p>
          <a:p>
            <a:pPr indent="-342900" lvl="0" marL="457200" marR="76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Cracking Open a Cold One With the Bots</a:t>
            </a:r>
            <a:endParaRPr>
              <a:solidFill>
                <a:srgbClr val="666666"/>
              </a:solidFill>
            </a:endParaRPr>
          </a:p>
          <a:p>
            <a:pPr indent="-342900" lvl="0" marL="457200" marR="76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VR Peripherals</a:t>
            </a:r>
            <a:endParaRPr>
              <a:solidFill>
                <a:srgbClr val="000000"/>
              </a:solidFill>
            </a:endParaRPr>
          </a:p>
          <a:p>
            <a:pPr indent="-342900" lvl="0" marL="457200" marR="76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Marshmallow Launcher Redux</a:t>
            </a:r>
            <a:endParaRPr>
              <a:solidFill>
                <a:srgbClr val="666666"/>
              </a:solidFill>
            </a:endParaRPr>
          </a:p>
          <a:p>
            <a:pPr indent="-342900" lvl="0" marL="457200" marR="76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Snap, Fizz, Pour Drink Robot</a:t>
            </a:r>
            <a:endParaRPr>
              <a:solidFill>
                <a:srgbClr val="666666"/>
              </a:solidFill>
            </a:endParaRPr>
          </a:p>
          <a:p>
            <a:pPr indent="-342900" lvl="0" marL="457200" marR="76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Harry Potter's Sorting Hat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D85C6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3D85C6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1200">
              <a:solidFill>
                <a:srgbClr val="3D85C6"/>
              </a:solidFill>
            </a:endParaRPr>
          </a:p>
        </p:txBody>
      </p:sp>
      <p:pic>
        <p:nvPicPr>
          <p:cNvPr id="82" name="Google Shape;8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05675" y="244925"/>
            <a:ext cx="1166625" cy="116662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4"/>
          <p:cNvSpPr txBox="1"/>
          <p:nvPr/>
        </p:nvSpPr>
        <p:spPr>
          <a:xfrm>
            <a:off x="4495050" y="1686075"/>
            <a:ext cx="48990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76200" rtl="0" algn="ctr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https://forms.gle/awXYsPuH6xi4N5BM6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4" name="Google Shape;84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97501" y="4080950"/>
            <a:ext cx="1472727" cy="1739572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545200" y="2360175"/>
            <a:ext cx="1366101" cy="1366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Project Far Far Away (Last Year)</a:t>
            </a:r>
            <a:endParaRPr/>
          </a:p>
        </p:txBody>
      </p:sp>
      <p:sp>
        <p:nvSpPr>
          <p:cNvPr id="91" name="Google Shape;91;p15"/>
          <p:cNvSpPr txBox="1"/>
          <p:nvPr>
            <p:ph idx="1" type="body"/>
          </p:nvPr>
        </p:nvSpPr>
        <p:spPr>
          <a:xfrm>
            <a:off x="471900" y="1919075"/>
            <a:ext cx="8222100" cy="13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Iron</a:t>
            </a:r>
            <a:r>
              <a:rPr lang="en">
                <a:solidFill>
                  <a:srgbClr val="666666"/>
                </a:solidFill>
              </a:rPr>
              <a:t>man</a:t>
            </a:r>
            <a:endParaRPr>
              <a:solidFill>
                <a:srgbClr val="666666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○"/>
            </a:pPr>
            <a:r>
              <a:rPr lang="en" sz="1800">
                <a:solidFill>
                  <a:srgbClr val="666666"/>
                </a:solidFill>
              </a:rPr>
              <a:t>Electrical Engineer for circuit design and switch programming with Arduino and Raspberry Pi</a:t>
            </a:r>
            <a:endParaRPr sz="1800">
              <a:solidFill>
                <a:srgbClr val="666666"/>
              </a:solidFill>
            </a:endParaRPr>
          </a:p>
          <a:p>
            <a:pPr indent="-342900" lvl="0" marL="457200" marR="76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Prosthetic Arm Redux</a:t>
            </a:r>
            <a:endParaRPr sz="1800">
              <a:solidFill>
                <a:srgbClr val="666666"/>
              </a:solidFill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7075" y="2643100"/>
            <a:ext cx="2031825" cy="207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6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 Ideas? 👀</a:t>
            </a:r>
            <a:endParaRPr/>
          </a:p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2654850" y="4023500"/>
            <a:ext cx="3834300" cy="49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/>
              <a:t>Also, want feedback for project? Ask us after workshop</a:t>
            </a:r>
            <a:endParaRPr i="1" sz="1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Building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Leader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83675" y="1898325"/>
            <a:ext cx="8222100" cy="187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Each group/project is required to have one 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It’s necessary to the whole functioning of your project 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The leader is the one who works closely with the eboard (the only difference between a leader and member) 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">
                <a:solidFill>
                  <a:srgbClr val="666666"/>
                </a:solidFill>
              </a:rPr>
              <a:t>Great resume boost and leadership position 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1874850" y="4278425"/>
            <a:ext cx="54162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If interested, come talk to us after GBM!</a:t>
            </a:r>
            <a:endParaRPr b="1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Soon To Be Squad</a:t>
            </a:r>
            <a:endParaRPr/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Ways to recruit: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Eboard will have google forms sign up once a project leader is decided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Pitch at MECH gbm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Ask in discord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Network during MECH meetings </a:t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 rotWithShape="1">
          <a:blip r:embed="rId3">
            <a:alphaModFix/>
          </a:blip>
          <a:srcRect b="10007" l="0" r="0" t="0"/>
          <a:stretch/>
        </p:blipFill>
        <p:spPr>
          <a:xfrm>
            <a:off x="5209325" y="275825"/>
            <a:ext cx="2297150" cy="116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Building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MECH </a:t>
            </a:r>
            <a:r>
              <a:rPr lang="en" sz="1000"/>
              <a:t>again</a:t>
            </a:r>
            <a:endParaRPr sz="1000"/>
          </a:p>
        </p:txBody>
      </p:sp>
      <p:sp>
        <p:nvSpPr>
          <p:cNvPr id="128" name="Google Shape;128;p2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Cool af club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You have idea, we help you make idea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are your favorite kickstarter backers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Help give you resources and teams and friends and good life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 deadlines, all about progress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Chillllll</a:t>
            </a:r>
            <a:endParaRPr/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9650" y="3501113"/>
            <a:ext cx="2381250" cy="13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